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37" autoAdjust="0"/>
  </p:normalViewPr>
  <p:slideViewPr>
    <p:cSldViewPr>
      <p:cViewPr varScale="1">
        <p:scale>
          <a:sx n="78" d="100"/>
          <a:sy n="78" d="100"/>
        </p:scale>
        <p:origin x="-114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B86B51-DDEC-4885-A09D-3AC2CD1369A4}" type="datetimeFigureOut">
              <a:rPr lang="en-US" smtClean="0"/>
              <a:t>5/16/2021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D09D5F-3B5A-452C-88CA-6E970C7CC6EA}" type="slidenum">
              <a:rPr lang="en-US" smtClean="0"/>
              <a:t>‹#›</a:t>
            </a:fld>
            <a:endParaRPr lang="en-US"/>
          </a:p>
        </p:txBody>
      </p:sp>
    </p:spTree>
    <p:extLst>
      <p:ext uri="{BB962C8B-B14F-4D97-AF65-F5344CB8AC3E}">
        <p14:creationId xmlns:p14="http://schemas.microsoft.com/office/powerpoint/2010/main" val="2340309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3D09D5F-3B5A-452C-88CA-6E970C7CC6EA}" type="slidenum">
              <a:rPr lang="en-US" smtClean="0"/>
              <a:t>1</a:t>
            </a:fld>
            <a:endParaRPr lang="en-US" dirty="0"/>
          </a:p>
        </p:txBody>
      </p:sp>
    </p:spTree>
    <p:extLst>
      <p:ext uri="{BB962C8B-B14F-4D97-AF65-F5344CB8AC3E}">
        <p14:creationId xmlns:p14="http://schemas.microsoft.com/office/powerpoint/2010/main" val="39193097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459E70E-867E-4E98-A6B1-681F98ADF9CB}" type="datetime1">
              <a:rPr lang="en-US" smtClean="0"/>
              <a:t>5/16/2021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F4A4235-814E-4C84-B7DB-5D8194C275B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A5F147-F0B7-4CEC-855A-E8DBF69F9CE5}" type="datetime1">
              <a:rPr lang="en-US" smtClean="0"/>
              <a:t>5/16/2021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4A4235-814E-4C84-B7DB-5D8194C275B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0140B7-C299-40AF-84A4-E03F5557681C}" type="datetime1">
              <a:rPr lang="en-US" smtClean="0"/>
              <a:t>5/16/2021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4A4235-814E-4C84-B7DB-5D8194C275B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B3F3DC-E3A5-42E8-88A2-0C75B5AE757A}" type="datetime1">
              <a:rPr lang="en-US" smtClean="0"/>
              <a:t>5/16/2021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4A4235-814E-4C84-B7DB-5D8194C275B3}"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09C482F-976A-4DF3-9FB9-1F6AADF93A9D}" type="datetime1">
              <a:rPr lang="en-US" smtClean="0"/>
              <a:t>5/16/2021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F4A4235-814E-4C84-B7DB-5D8194C275B3}"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11ADF8D-AE2A-4B4C-9AF3-048B9B1E6C24}" type="datetime1">
              <a:rPr lang="en-US" smtClean="0"/>
              <a:t>5/16/2021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F4A4235-814E-4C84-B7DB-5D8194C275B3}"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F85EDAD-B15D-4EDE-B6C5-503C53918E61}" type="datetime1">
              <a:rPr lang="en-US" smtClean="0"/>
              <a:t>5/16/2021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F4A4235-814E-4C84-B7DB-5D8194C275B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56BBA9E-E306-43E1-A6DA-E3E0FF3D46B2}" type="datetime1">
              <a:rPr lang="en-US" smtClean="0"/>
              <a:t>5/16/2021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F4A4235-814E-4C84-B7DB-5D8194C275B3}"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124940A-E76C-4982-BE2A-02CB3D2C6722}" type="datetime1">
              <a:rPr lang="en-US" smtClean="0"/>
              <a:t>5/16/2021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F4A4235-814E-4C84-B7DB-5D8194C275B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DD440F2-8C6B-482E-90EC-4DD6F2D35D67}" type="datetime1">
              <a:rPr lang="en-US" smtClean="0"/>
              <a:t>5/16/2021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F4A4235-814E-4C84-B7DB-5D8194C275B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2367902-3405-4A4F-9407-EC9778A08EDB}" type="datetime1">
              <a:rPr lang="en-US" smtClean="0"/>
              <a:t>5/16/2021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F4A4235-814E-4C84-B7DB-5D8194C275B3}"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5FBDF9A-18A6-41EF-91E2-551B6D81C0F9}" type="datetime1">
              <a:rPr lang="en-US" smtClean="0"/>
              <a:t>5/16/2021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F4A4235-814E-4C84-B7DB-5D8194C275B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Title presentation</a:t>
            </a:r>
            <a:br>
              <a:rPr lang="en-US" b="1" dirty="0" smtClean="0"/>
            </a:br>
            <a:r>
              <a:rPr lang="en-US" b="1" dirty="0"/>
              <a:t>N</a:t>
            </a:r>
            <a:r>
              <a:rPr lang="en-US" b="1" dirty="0" smtClean="0"/>
              <a:t>ame of presenters</a:t>
            </a:r>
            <a:endParaRPr lang="en-US" b="1" dirty="0"/>
          </a:p>
        </p:txBody>
      </p:sp>
      <p:sp>
        <p:nvSpPr>
          <p:cNvPr id="3" name="Subtitle 2"/>
          <p:cNvSpPr>
            <a:spLocks noGrp="1"/>
          </p:cNvSpPr>
          <p:nvPr>
            <p:ph type="subTitle" idx="1"/>
          </p:nvPr>
        </p:nvSpPr>
        <p:spPr/>
        <p:txBody>
          <a:bodyPr>
            <a:normAutofit/>
          </a:bodyPr>
          <a:lstStyle/>
          <a:p>
            <a:endParaRPr lang="en-US" dirty="0" smtClean="0"/>
          </a:p>
        </p:txBody>
      </p:sp>
      <p:sp>
        <p:nvSpPr>
          <p:cNvPr id="4" name="Slide Number Placeholder 3"/>
          <p:cNvSpPr>
            <a:spLocks noGrp="1"/>
          </p:cNvSpPr>
          <p:nvPr>
            <p:ph type="sldNum" sz="quarter" idx="12"/>
          </p:nvPr>
        </p:nvSpPr>
        <p:spPr/>
        <p:txBody>
          <a:bodyPr/>
          <a:lstStyle/>
          <a:p>
            <a:fld id="{FF4A4235-814E-4C84-B7DB-5D8194C275B3}" type="slidenum">
              <a:rPr lang="en-US" smtClean="0"/>
              <a:t>1</a:t>
            </a:fld>
            <a:endParaRPr lang="en-US" dirty="0"/>
          </a:p>
        </p:txBody>
      </p:sp>
    </p:spTree>
    <p:extLst>
      <p:ext uri="{BB962C8B-B14F-4D97-AF65-F5344CB8AC3E}">
        <p14:creationId xmlns:p14="http://schemas.microsoft.com/office/powerpoint/2010/main" val="9725104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Introduction</a:t>
            </a:r>
            <a:br>
              <a:rPr lang="en-US" dirty="0" smtClean="0"/>
            </a:br>
            <a:endParaRPr lang="en-US" dirty="0"/>
          </a:p>
        </p:txBody>
      </p:sp>
      <p:sp>
        <p:nvSpPr>
          <p:cNvPr id="3" name="Subtitle 2"/>
          <p:cNvSpPr>
            <a:spLocks noGrp="1"/>
          </p:cNvSpPr>
          <p:nvPr>
            <p:ph type="subTitle" idx="1"/>
          </p:nvPr>
        </p:nvSpPr>
        <p:spPr/>
        <p:txBody>
          <a:bodyPr>
            <a:normAutofit fontScale="62500" lnSpcReduction="20000"/>
          </a:bodyPr>
          <a:lstStyle/>
          <a:p>
            <a:pPr algn="l"/>
            <a:r>
              <a:rPr lang="en-US" dirty="0" smtClean="0"/>
              <a:t>Anatomy of reproductive system is the study of structures of reproductive track such as ovary, oviduct, uterus, vagina, and valva.</a:t>
            </a:r>
          </a:p>
          <a:p>
            <a:pPr algn="l"/>
            <a:r>
              <a:rPr lang="en-US" dirty="0" smtClean="0"/>
              <a:t>Physiology is the study of functions of parts of reproductive track.</a:t>
            </a:r>
            <a:endParaRPr lang="en-US" dirty="0"/>
          </a:p>
        </p:txBody>
      </p:sp>
      <p:sp>
        <p:nvSpPr>
          <p:cNvPr id="4" name="Slide Number Placeholder 3"/>
          <p:cNvSpPr>
            <a:spLocks noGrp="1"/>
          </p:cNvSpPr>
          <p:nvPr>
            <p:ph type="sldNum" sz="quarter" idx="12"/>
          </p:nvPr>
        </p:nvSpPr>
        <p:spPr/>
        <p:txBody>
          <a:bodyPr/>
          <a:lstStyle/>
          <a:p>
            <a:fld id="{FF4A4235-814E-4C84-B7DB-5D8194C275B3}" type="slidenum">
              <a:rPr lang="en-US" smtClean="0"/>
              <a:t>2</a:t>
            </a:fld>
            <a:endParaRPr lang="en-US"/>
          </a:p>
        </p:txBody>
      </p:sp>
    </p:spTree>
    <p:extLst>
      <p:ext uri="{BB962C8B-B14F-4D97-AF65-F5344CB8AC3E}">
        <p14:creationId xmlns:p14="http://schemas.microsoft.com/office/powerpoint/2010/main" val="285809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latin typeface="Times New Roman" pitchFamily="18" charset="0"/>
                <a:cs typeface="Times New Roman" pitchFamily="18" charset="0"/>
              </a:rPr>
              <a:t>Purpose</a:t>
            </a:r>
            <a:r>
              <a:rPr lang="en-US" dirty="0" smtClean="0"/>
              <a:t/>
            </a:r>
            <a:br>
              <a:rPr lang="en-US" dirty="0" smtClean="0"/>
            </a:br>
            <a:endParaRPr lang="en-US" dirty="0"/>
          </a:p>
        </p:txBody>
      </p:sp>
      <p:sp>
        <p:nvSpPr>
          <p:cNvPr id="3" name="Subtitle 2"/>
          <p:cNvSpPr>
            <a:spLocks noGrp="1"/>
          </p:cNvSpPr>
          <p:nvPr>
            <p:ph type="subTitle" idx="1"/>
          </p:nvPr>
        </p:nvSpPr>
        <p:spPr/>
        <p:txBody>
          <a:bodyPr>
            <a:normAutofit fontScale="92500"/>
          </a:bodyPr>
          <a:lstStyle/>
          <a:p>
            <a:r>
              <a:rPr lang="en-US" dirty="0" smtClean="0">
                <a:latin typeface="Times New Roman" pitchFamily="18" charset="0"/>
                <a:cs typeface="Times New Roman" pitchFamily="18" charset="0"/>
              </a:rPr>
              <a:t>The main purpose of the lab practical was to investigate the anatomy and physiology of reproductive system of a cow</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FF4A4235-814E-4C84-B7DB-5D8194C275B3}" type="slidenum">
              <a:rPr lang="en-US" smtClean="0"/>
              <a:t>3</a:t>
            </a:fld>
            <a:endParaRPr lang="en-US"/>
          </a:p>
        </p:txBody>
      </p:sp>
    </p:spTree>
    <p:extLst>
      <p:ext uri="{BB962C8B-B14F-4D97-AF65-F5344CB8AC3E}">
        <p14:creationId xmlns:p14="http://schemas.microsoft.com/office/powerpoint/2010/main" val="36846715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Hypothesis</a:t>
            </a:r>
            <a:br>
              <a:rPr lang="en-US" dirty="0" smtClean="0"/>
            </a:br>
            <a:endParaRPr lang="en-US" dirty="0"/>
          </a:p>
        </p:txBody>
      </p:sp>
      <p:sp>
        <p:nvSpPr>
          <p:cNvPr id="3" name="Subtitle 2"/>
          <p:cNvSpPr>
            <a:spLocks noGrp="1"/>
          </p:cNvSpPr>
          <p:nvPr>
            <p:ph type="subTitle" idx="1"/>
          </p:nvPr>
        </p:nvSpPr>
        <p:spPr/>
        <p:txBody>
          <a:bodyPr>
            <a:normAutofit fontScale="77500" lnSpcReduction="20000"/>
          </a:bodyPr>
          <a:lstStyle/>
          <a:p>
            <a:pPr algn="l"/>
            <a:r>
              <a:rPr lang="en-US" dirty="0" smtClean="0"/>
              <a:t>The objectives of the practical were achieved. The anatomy and physiology were well illustrated. Research on policies regarding sexualities of a cow were highly dependent on anatomy and physiology. </a:t>
            </a:r>
            <a:endParaRPr lang="en-US" dirty="0"/>
          </a:p>
        </p:txBody>
      </p:sp>
      <p:sp>
        <p:nvSpPr>
          <p:cNvPr id="4" name="Slide Number Placeholder 3"/>
          <p:cNvSpPr>
            <a:spLocks noGrp="1"/>
          </p:cNvSpPr>
          <p:nvPr>
            <p:ph type="sldNum" sz="quarter" idx="12"/>
          </p:nvPr>
        </p:nvSpPr>
        <p:spPr/>
        <p:txBody>
          <a:bodyPr/>
          <a:lstStyle/>
          <a:p>
            <a:fld id="{FF4A4235-814E-4C84-B7DB-5D8194C275B3}" type="slidenum">
              <a:rPr lang="en-US" smtClean="0"/>
              <a:t>4</a:t>
            </a:fld>
            <a:endParaRPr lang="en-US"/>
          </a:p>
        </p:txBody>
      </p:sp>
    </p:spTree>
    <p:extLst>
      <p:ext uri="{BB962C8B-B14F-4D97-AF65-F5344CB8AC3E}">
        <p14:creationId xmlns:p14="http://schemas.microsoft.com/office/powerpoint/2010/main" val="3965416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Statistical analysis in US</a:t>
            </a:r>
            <a:endParaRPr lang="en-US" dirty="0"/>
          </a:p>
        </p:txBody>
      </p:sp>
      <p:sp>
        <p:nvSpPr>
          <p:cNvPr id="3" name="Subtitle 2"/>
          <p:cNvSpPr>
            <a:spLocks noGrp="1"/>
          </p:cNvSpPr>
          <p:nvPr>
            <p:ph type="subTitle" idx="1"/>
          </p:nvPr>
        </p:nvSpPr>
        <p:spPr/>
        <p:txBody>
          <a:bodyPr>
            <a:normAutofit fontScale="77500" lnSpcReduction="20000"/>
          </a:bodyPr>
          <a:lstStyle/>
          <a:p>
            <a:pPr algn="l"/>
            <a:r>
              <a:rPr lang="en-US" dirty="0" smtClean="0"/>
              <a:t>The results indicated that the size of an ovary was 1.5 inches and that the size of uterus was 10 inches. The sizes were concluded that they subject to change during pregnancy.</a:t>
            </a:r>
            <a:endParaRPr lang="en-US" dirty="0"/>
          </a:p>
        </p:txBody>
      </p:sp>
      <p:sp>
        <p:nvSpPr>
          <p:cNvPr id="4" name="Slide Number Placeholder 3"/>
          <p:cNvSpPr>
            <a:spLocks noGrp="1"/>
          </p:cNvSpPr>
          <p:nvPr>
            <p:ph type="sldNum" sz="quarter" idx="12"/>
          </p:nvPr>
        </p:nvSpPr>
        <p:spPr/>
        <p:txBody>
          <a:bodyPr/>
          <a:lstStyle/>
          <a:p>
            <a:fld id="{FF4A4235-814E-4C84-B7DB-5D8194C275B3}" type="slidenum">
              <a:rPr lang="en-US" smtClean="0"/>
              <a:t>5</a:t>
            </a:fld>
            <a:endParaRPr lang="en-US"/>
          </a:p>
        </p:txBody>
      </p:sp>
    </p:spTree>
    <p:extLst>
      <p:ext uri="{BB962C8B-B14F-4D97-AF65-F5344CB8AC3E}">
        <p14:creationId xmlns:p14="http://schemas.microsoft.com/office/powerpoint/2010/main" val="16378351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conclusion</a:t>
            </a:r>
            <a:endParaRPr lang="en-US" dirty="0"/>
          </a:p>
        </p:txBody>
      </p:sp>
      <p:sp>
        <p:nvSpPr>
          <p:cNvPr id="3" name="Subtitle 2"/>
          <p:cNvSpPr>
            <a:spLocks noGrp="1"/>
          </p:cNvSpPr>
          <p:nvPr>
            <p:ph type="subTitle" idx="1"/>
          </p:nvPr>
        </p:nvSpPr>
        <p:spPr/>
        <p:txBody>
          <a:bodyPr>
            <a:normAutofit fontScale="77500" lnSpcReduction="20000"/>
          </a:bodyPr>
          <a:lstStyle/>
          <a:p>
            <a:pPr algn="l"/>
            <a:r>
              <a:rPr lang="en-US" dirty="0" smtClean="0"/>
              <a:t>It was concluded that a good understanding of  reproductive anatomy and physiology increased chances of conception of a cow hence increased reproductive efficiency.</a:t>
            </a:r>
            <a:endParaRPr lang="en-US" dirty="0"/>
          </a:p>
        </p:txBody>
      </p:sp>
      <p:sp>
        <p:nvSpPr>
          <p:cNvPr id="4" name="Slide Number Placeholder 3"/>
          <p:cNvSpPr>
            <a:spLocks noGrp="1"/>
          </p:cNvSpPr>
          <p:nvPr>
            <p:ph type="sldNum" sz="quarter" idx="12"/>
          </p:nvPr>
        </p:nvSpPr>
        <p:spPr/>
        <p:txBody>
          <a:bodyPr/>
          <a:lstStyle/>
          <a:p>
            <a:fld id="{FF4A4235-814E-4C84-B7DB-5D8194C275B3}" type="slidenum">
              <a:rPr lang="en-US" smtClean="0"/>
              <a:t>6</a:t>
            </a:fld>
            <a:endParaRPr lang="en-US"/>
          </a:p>
        </p:txBody>
      </p:sp>
    </p:spTree>
    <p:extLst>
      <p:ext uri="{BB962C8B-B14F-4D97-AF65-F5344CB8AC3E}">
        <p14:creationId xmlns:p14="http://schemas.microsoft.com/office/powerpoint/2010/main" val="19323343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39</TotalTime>
  <Words>164</Words>
  <Application>Microsoft Office PowerPoint</Application>
  <PresentationFormat>On-screen Show (4:3)</PresentationFormat>
  <Paragraphs>22</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Title presentation Name of presenters</vt:lpstr>
      <vt:lpstr>Introduction </vt:lpstr>
      <vt:lpstr>Purpose </vt:lpstr>
      <vt:lpstr>Hypothesis </vt:lpstr>
      <vt:lpstr>Statistical analysis in US</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 Name of presenters</dc:title>
  <dc:creator>EMMA KALONDU</dc:creator>
  <cp:lastModifiedBy>EMMA KALONDU</cp:lastModifiedBy>
  <cp:revision>4</cp:revision>
  <dcterms:created xsi:type="dcterms:W3CDTF">2021-05-15T21:52:11Z</dcterms:created>
  <dcterms:modified xsi:type="dcterms:W3CDTF">2021-05-15T22:31:42Z</dcterms:modified>
</cp:coreProperties>
</file>